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59" r:id="rId12"/>
    <p:sldId id="268" r:id="rId13"/>
    <p:sldId id="267" r:id="rId14"/>
    <p:sldId id="269" r:id="rId15"/>
    <p:sldId id="270" r:id="rId16"/>
  </p:sldIdLst>
  <p:sldSz cx="12192000" cy="6858000"/>
  <p:notesSz cx="6858000" cy="9144000"/>
  <p:embeddedFontLst>
    <p:embeddedFont>
      <p:font typeface="나눔바른고딕" panose="020B0603020101020101" pitchFamily="50" charset="-127"/>
      <p:regular r:id="rId18"/>
      <p:bold r:id="rId19"/>
    </p:embeddedFont>
    <p:embeddedFont>
      <p:font typeface="나눔스퀘어 네오 Bold" panose="00000800000000000000" pitchFamily="2" charset="-127"/>
      <p:bold r:id="rId20"/>
    </p:embeddedFont>
    <p:embeddedFont>
      <p:font typeface="나눔스퀘어 네오 Heavy" panose="00000A00000000000000" pitchFamily="2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1394" autoAdjust="0"/>
  </p:normalViewPr>
  <p:slideViewPr>
    <p:cSldViewPr snapToGrid="0">
      <p:cViewPr varScale="1">
        <p:scale>
          <a:sx n="97" d="100"/>
          <a:sy n="97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7F09B-6D04-4B7F-BCFA-E1FCC500B3AB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A736A-598F-4D04-A210-ABDF3FA11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1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플레이어가 </a:t>
            </a:r>
            <a:r>
              <a:rPr lang="ko-KR" altLang="en-US" dirty="0" err="1"/>
              <a:t>스폰되는</a:t>
            </a:r>
            <a:r>
              <a:rPr lang="ko-KR" altLang="en-US" dirty="0"/>
              <a:t> 방에는 몬스터 소환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3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레퍼런스를 참고해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예정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6CCD-6ACB-7CFB-33C1-66D91A24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70199-C3FB-3A3A-D1F6-E7BF3F0B35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E4FC95-FE4F-0993-8AA1-83D369C51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게임 플레이를 완성하고 기존에 구현했던 멀티플레이 기능을 추가해 멀티플레이가 가능하도록 바꿀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883B8-B68E-33FB-CE83-0702E0BFE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04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2B440-5549-D64F-F361-9280CAB0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2DAC31-BA4F-05D7-4606-80B4C9077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483F31-4E9A-1001-92AD-0277B3824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게임 플레이를 완성하고 기존에 구현했던 멀티플레이 기능을 추가해 멀티플레이가 가능하도록 바꿀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5A10C-736D-7413-3054-4436D98D5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1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698D6-7DEC-3640-3A1D-04AA4CF9A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E73EA4-F7F3-D57B-646A-A5C2B6EF4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5ACA3-AF9E-A51C-13BD-82DF4959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2448-9E51-45B4-A90E-579A7C5017B1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AB0EA-FE7D-119E-824F-5C6EF7156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84C6D-1B0A-6CB6-1FF5-546C7590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4138EFA-8B69-4D0F-8CDE-145B035C7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98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C2E4D-E1A4-CC26-FA8A-72A542D5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1AC035-4EEF-4164-50F2-0A98599E5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75BE9-AD12-3B54-F66D-13734FA5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512-B06A-4E21-A7FE-8EE65CC5210B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37AC1-33A5-FE3A-CCAA-8C8978D3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2A8CE-36D5-4770-2A7E-2DA8E141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71E85A-2A68-433A-0F3F-1ADD4B872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8594E-8F79-4F59-F1A4-16236B28C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FAD0B-04C0-B35D-C75E-11E769FC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9C8B-E3CA-42D7-89B3-34DB23FE1E53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C92FC-7747-CCAD-B582-D158B527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98C208-1DBB-4D53-60EC-5B848389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5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B61CC-62FD-D55F-445C-BFC9306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45999-CC94-32C7-52F8-162CFEB7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6414B-2E50-2650-EE88-04600366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0F9-5EB6-4FFD-ACE3-6D01E366EDB3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D6E80-01A0-4861-5376-9AFFBAC2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926C0-B46A-CB25-9A39-8F7E0033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22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E07CB-4095-BC61-4230-8542CCF5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E29DC-80DA-4DDE-BE62-B0006BAC7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806C5-F8C4-78B3-F006-0C221C0D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3FA0-9241-4E0A-933B-30137B799C63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1EEFA-C7C5-CF34-98D4-EC305721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87B13-B4E1-D248-DDCF-6D199FDB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8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47D2E-8E2C-1AA8-0869-9F82B9BD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BF72D1-C70F-298F-41FB-B2E7ADF03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EC845-193A-773E-5B6B-3D5A72E1D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8F1C55-3E62-1F8B-F2D7-525800C6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2269-67EE-40DB-899E-A801C0F88407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06489-C360-B8DE-30E1-1F23F507D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FCBD65-AC65-9756-17BD-4C0BA789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2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FF87-E9AF-3FB2-1376-D7C67C03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5A40C-2CC5-BC0C-8E72-80240D6A8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5ECDD8-F82C-C2B8-B712-D6B5B4919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AB2C50-FE0D-39BB-A425-A3578ECD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9530A4-41E7-A99A-7810-1B1FE8CD5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29DC7E-29DF-AB1C-0629-813D028C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BC0D-C54C-4A64-A2EA-0703BA4206EF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628176-36B9-8A91-69EB-AF126AB3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49CEEF-7CFC-308F-CF3E-D371E000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4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E2ECE-6FDC-F89D-3DB4-7345E1E8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CDD270-9C63-29D1-1F8D-2C8D7D8FF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9C63-6354-43EB-9384-6FB474146DCE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536EF-8DFF-877A-E647-3DDA6063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8152-F04D-EBE2-0CED-111AB4C1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9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961136-75D1-359B-D3C6-23CE3BD8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0B74-F2E8-444B-A489-5003C62895B4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B2B35D-4066-ECD6-CDFF-F1A7C2C1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22BAC-F1C4-89FD-D925-70C29686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0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90821-D5F4-CE27-5726-91D3FF99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769C-8ADF-CE76-BBD5-9910C73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575A0-EFF2-8120-9698-9C327364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00777F-3F49-24AC-4A30-0C6E5035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FAC9-C822-4ED7-AD02-91284238F68A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3F0FD1-AEEC-9CAA-18AD-E5C5D7A2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D2C9E-04AF-3B9C-00DC-BA3A2DC6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9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7487E-A1D4-AC46-C841-BDACD5AC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2CA4CE-3499-BF36-221E-CA5D98CF2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538D92-C926-3B0F-99A3-4056CFC6D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01008-D1A8-23F5-283E-7DA5B64D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BDE8-95FF-4B8E-81BB-952FEE3A1D70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C24177-C191-D8C7-13F2-726C64EE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0EDD8E-5780-6AE4-1CBF-B74AB85B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F1EABC-932C-52B7-A7DC-C2B11076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7EDA17-914A-FA1E-3802-51EC8826D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9BDBEB-9EC7-71BD-5FA9-5D50C3A46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77F5E2-E747-45CF-97E6-B6AC4C6CD755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90D98-A1F9-F75C-9B68-9928D20C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F7125-7811-F088-CBF2-099F62FA1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64138EFA-8B69-4D0F-8CDE-145B035C79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56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1DEF750-637D-CB5C-F1E0-7C4F7B776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3150" y="4812519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박천음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20201758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구한빈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20201781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이윤재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2BC8388-2B88-16DE-9E31-2523CA125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675" y="1646225"/>
            <a:ext cx="9144000" cy="241604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유니티를 이용한 멀티플레이 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로그라이크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게임</a:t>
            </a:r>
            <a:b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428D10-8FFA-9C03-A24E-1109AB7ACF34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08775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28A6BB0-9014-5109-26A9-3D0674FC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8A004EA-22AB-7931-F943-F83164921D39}"/>
              </a:ext>
            </a:extLst>
          </p:cNvPr>
          <p:cNvSpPr txBox="1">
            <a:spLocks/>
          </p:cNvSpPr>
          <p:nvPr/>
        </p:nvSpPr>
        <p:spPr>
          <a:xfrm>
            <a:off x="447675" y="2854246"/>
            <a:ext cx="3600450" cy="17827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9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TEAM</a:t>
            </a:r>
            <a:r>
              <a:rPr lang="en-US" altLang="ko-KR" sz="3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36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스폴라트</a:t>
            </a:r>
            <a:br>
              <a:rPr lang="en-US" altLang="ko-KR" sz="3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1" name="그림 10" descr="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57545D-D64E-4C11-D23C-7E7C7425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10600" y="1393031"/>
            <a:ext cx="2416043" cy="24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5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65AD-2EBB-BF90-29F0-29F03F9E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1527D8-693B-DA85-8CA8-EA3C0CB5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9C00BF-27B0-FB6E-F854-262996CF9D81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FF37F4FD-0677-F8EA-CE6F-CC0344DDDCD1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 영상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C7C32-72C0-B24B-CABC-18ADA6AFB304}"/>
              </a:ext>
            </a:extLst>
          </p:cNvPr>
          <p:cNvSpPr txBox="1"/>
          <p:nvPr/>
        </p:nvSpPr>
        <p:spPr>
          <a:xfrm>
            <a:off x="609600" y="910145"/>
            <a:ext cx="908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몰입도를 높이기 위해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BGM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Capstone_Spolart 2025-09-09 16-09-46">
            <a:hlinkClick r:id="" action="ppaction://media"/>
            <a:extLst>
              <a:ext uri="{FF2B5EF4-FFF2-40B4-BE49-F238E27FC236}">
                <a16:creationId xmlns:a16="http://schemas.microsoft.com/office/drawing/2014/main" id="{A1BF58BE-0318-1A70-3FBF-11730CFB5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5191" y="1796609"/>
            <a:ext cx="8241618" cy="46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2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3102C0-3216-6278-D5D3-23FA8EB8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50E3EC-A5B4-010A-3C0E-019E7B3E9F39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F3F8E8C4-260A-B815-2454-676B59148C8F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D1630-3CEF-69B2-251B-7AB96C1DE829}"/>
              </a:ext>
            </a:extLst>
          </p:cNvPr>
          <p:cNvSpPr txBox="1"/>
          <p:nvPr/>
        </p:nvSpPr>
        <p:spPr>
          <a:xfrm>
            <a:off x="609600" y="910145"/>
            <a:ext cx="9086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상태창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데이터 및 스킬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메인메뉴와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아웃게임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F705BE-D142-2680-7E5C-9A3F7D4D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0" y="2424045"/>
            <a:ext cx="4701001" cy="2953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B174A-C331-3FF1-98CD-B6CF2538A615}"/>
              </a:ext>
            </a:extLst>
          </p:cNvPr>
          <p:cNvSpPr txBox="1"/>
          <p:nvPr/>
        </p:nvSpPr>
        <p:spPr>
          <a:xfrm>
            <a:off x="1199264" y="5832483"/>
            <a:ext cx="908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레퍼런스를 참고해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예정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CE5ACB-6B1A-2B91-F08F-F0425A0CE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64" y="3096178"/>
            <a:ext cx="4815620" cy="27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2B5EED-C0A4-6CB9-D34F-9FDDBD8EC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2424045"/>
            <a:ext cx="5338916" cy="29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3919C-B3D7-DD75-47C5-ED244B7DF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B81E14-B94F-0BA9-098A-EE414FF6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51FF22-569C-F373-3D64-60F511987029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D8AE6572-3260-A430-D47A-ECEF2EB1CBFD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9BF44-0C16-0433-DEDD-0441A1B3A25E}"/>
              </a:ext>
            </a:extLst>
          </p:cNvPr>
          <p:cNvSpPr txBox="1"/>
          <p:nvPr/>
        </p:nvSpPr>
        <p:spPr>
          <a:xfrm>
            <a:off x="609600" y="910145"/>
            <a:ext cx="9086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여정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결과창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 강화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마을 배치 정비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멀티플레이 기능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15256-1EA6-4193-18D1-1A20B445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4" y="2541361"/>
            <a:ext cx="4990951" cy="2790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A64101-9419-0216-4335-377A75F6C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909" y="2823143"/>
            <a:ext cx="4937161" cy="27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1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A8A1-2FF8-2E2E-CBA6-197A246D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6C17FE-F805-8B8C-AD74-B70B9810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4ABFEB-9BE2-57D8-9F88-FE8961CAADAA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2B2259C5-057E-C697-5ECB-2AFB306A8F39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802524-A15B-EFE1-1FBB-4F1909D94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06269"/>
              </p:ext>
            </p:extLst>
          </p:nvPr>
        </p:nvGraphicFramePr>
        <p:xfrm>
          <a:off x="1420044" y="1563330"/>
          <a:ext cx="9351912" cy="44910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35865">
                  <a:extLst>
                    <a:ext uri="{9D8B030D-6E8A-4147-A177-3AD203B41FA5}">
                      <a16:colId xmlns:a16="http://schemas.microsoft.com/office/drawing/2014/main" val="3042702026"/>
                    </a:ext>
                  </a:extLst>
                </a:gridCol>
                <a:gridCol w="7916047">
                  <a:extLst>
                    <a:ext uri="{9D8B030D-6E8A-4147-A177-3AD203B41FA5}">
                      <a16:colId xmlns:a16="http://schemas.microsoft.com/office/drawing/2014/main" val="3267118644"/>
                    </a:ext>
                  </a:extLst>
                </a:gridCol>
              </a:tblGrid>
              <a:tr h="2205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 UI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개선 및 효과음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배경음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추가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아웃게임 추가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아이템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스킬 추가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</a:t>
                      </a:r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상태창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추가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전반적인 게임 플레이 완성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멀티플레이 기능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6402187"/>
                  </a:ext>
                </a:extLst>
              </a:tr>
              <a:tr h="2205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 </a:t>
                      </a:r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인디게임어스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활동으로 받은 피드백 반영해 게임 개선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이펙트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사운드 이펙트 개선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183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02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FF7C-9E66-2816-65AE-B213796E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9297285-90F1-EB56-C77D-94A45A208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18114"/>
              </p:ext>
            </p:extLst>
          </p:nvPr>
        </p:nvGraphicFramePr>
        <p:xfrm>
          <a:off x="1420044" y="1563330"/>
          <a:ext cx="9351912" cy="44101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35865">
                  <a:extLst>
                    <a:ext uri="{9D8B030D-6E8A-4147-A177-3AD203B41FA5}">
                      <a16:colId xmlns:a16="http://schemas.microsoft.com/office/drawing/2014/main" val="3042702026"/>
                    </a:ext>
                  </a:extLst>
                </a:gridCol>
                <a:gridCol w="7916047">
                  <a:extLst>
                    <a:ext uri="{9D8B030D-6E8A-4147-A177-3AD203B41FA5}">
                      <a16:colId xmlns:a16="http://schemas.microsoft.com/office/drawing/2014/main" val="3267118644"/>
                    </a:ext>
                  </a:extLst>
                </a:gridCol>
              </a:tblGrid>
              <a:tr h="2205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구한빈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게임 기획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인벤토리 기능을 포함한 플레이어 기능 개발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</a:t>
                      </a:r>
                      <a:r>
                        <a:rPr lang="ko-KR" altLang="en-US" sz="240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스프라이트</a:t>
                      </a:r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이미지 수정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</a:t>
                      </a:r>
                      <a:r>
                        <a:rPr lang="en-US" altLang="ko-KR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UI </a:t>
                      </a:r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개발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6402187"/>
                  </a:ext>
                </a:extLst>
              </a:tr>
              <a:tr h="2205056">
                <a:tc>
                  <a:txBody>
                    <a:bodyPr/>
                    <a:lstStyle/>
                    <a:p>
                      <a:pPr algn="ctr" latinLnBrk="1"/>
                      <a:endParaRPr lang="en-US" altLang="ko-KR" sz="2800" b="1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800" b="1" dirty="0" err="1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이윤재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랜덤 던전 생성 알고리즘 개선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마을 및 </a:t>
                      </a:r>
                      <a:r>
                        <a:rPr lang="en-US" altLang="ko-KR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NPC,</a:t>
                      </a:r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상호작용 기능 개발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183614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77212E-D745-01D8-81BC-550342C2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E83F99-6FCC-BA7E-863A-1DD5053E4B1E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F187754-9116-AD83-40D5-3B8F5C57C4EF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CFD4FA0C-1C40-2B88-5DB2-AD8BC75A2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320" y="1806011"/>
            <a:ext cx="914400" cy="914400"/>
          </a:xfrm>
          <a:prstGeom prst="rect">
            <a:avLst/>
          </a:prstGeom>
        </p:spPr>
      </p:pic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34A0EA6F-1D9F-5C84-3AF8-E67547C24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320" y="40540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36CBAB-5C59-3B98-A5EB-582AA04D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853118-1995-0BA5-4612-4291E587C725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535844D8-E2F7-1964-658A-7DA2A5BBA9DA}"/>
              </a:ext>
            </a:extLst>
          </p:cNvPr>
          <p:cNvSpPr txBox="1">
            <a:spLocks/>
          </p:cNvSpPr>
          <p:nvPr/>
        </p:nvSpPr>
        <p:spPr>
          <a:xfrm>
            <a:off x="1632155" y="4268313"/>
            <a:ext cx="9144000" cy="112468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b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D5A6D5D-B2EF-3FA0-D576-1ACFD543DACB}"/>
              </a:ext>
            </a:extLst>
          </p:cNvPr>
          <p:cNvSpPr txBox="1">
            <a:spLocks/>
          </p:cNvSpPr>
          <p:nvPr/>
        </p:nvSpPr>
        <p:spPr>
          <a:xfrm>
            <a:off x="1524000" y="2697845"/>
            <a:ext cx="9144000" cy="14623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9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Q&amp;A</a:t>
            </a:r>
            <a:br>
              <a:rPr lang="en-US" altLang="ko-KR" sz="9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endParaRPr lang="ko-KR" altLang="en-US" sz="9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65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">
            <a:extLst>
              <a:ext uri="{FF2B5EF4-FFF2-40B4-BE49-F238E27FC236}">
                <a16:creationId xmlns:a16="http://schemas.microsoft.com/office/drawing/2014/main" id="{FBD75C51-9249-6073-C450-6BA8FFFE4292}"/>
              </a:ext>
            </a:extLst>
          </p:cNvPr>
          <p:cNvSpPr txBox="1">
            <a:spLocks/>
          </p:cNvSpPr>
          <p:nvPr/>
        </p:nvSpPr>
        <p:spPr>
          <a:xfrm>
            <a:off x="1838325" y="1173902"/>
            <a:ext cx="2657476" cy="8358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목차</a:t>
            </a: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7B4F2A82-5A33-CF49-8930-489843DE9069}"/>
              </a:ext>
            </a:extLst>
          </p:cNvPr>
          <p:cNvSpPr txBox="1">
            <a:spLocks/>
          </p:cNvSpPr>
          <p:nvPr/>
        </p:nvSpPr>
        <p:spPr>
          <a:xfrm>
            <a:off x="1234093" y="2262116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콘텐츠 설명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4194F-D8CA-E938-F174-EA788F12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29399-A3AC-319F-DB22-A3D15B7DECCE}"/>
              </a:ext>
            </a:extLst>
          </p:cNvPr>
          <p:cNvSpPr txBox="1"/>
          <p:nvPr/>
        </p:nvSpPr>
        <p:spPr>
          <a:xfrm>
            <a:off x="1234093" y="295626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진행 상황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854BB-9FB6-CFC6-F08F-CA56AC72D045}"/>
              </a:ext>
            </a:extLst>
          </p:cNvPr>
          <p:cNvSpPr txBox="1"/>
          <p:nvPr/>
        </p:nvSpPr>
        <p:spPr>
          <a:xfrm>
            <a:off x="1234093" y="365040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57E04-DC42-9BAB-4399-A37F752C460F}"/>
              </a:ext>
            </a:extLst>
          </p:cNvPr>
          <p:cNvSpPr txBox="1"/>
          <p:nvPr/>
        </p:nvSpPr>
        <p:spPr>
          <a:xfrm>
            <a:off x="1234093" y="434454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3690C4-446A-A782-7606-3C6F1323E029}"/>
              </a:ext>
            </a:extLst>
          </p:cNvPr>
          <p:cNvCxnSpPr>
            <a:cxnSpLocks/>
          </p:cNvCxnSpPr>
          <p:nvPr/>
        </p:nvCxnSpPr>
        <p:spPr>
          <a:xfrm>
            <a:off x="0" y="1943100"/>
            <a:ext cx="73300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41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800917-136A-A10F-CF7D-28959C8B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345B321-E5E4-3B13-A96B-5599C28DCCB3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029683CE-4DCA-1E77-EB7E-3F683B31ECA0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콘텐츠 설명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" name="그림 9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888D35-D3D7-4C8B-647A-3048028A8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35" y="1267156"/>
            <a:ext cx="3652876" cy="5167053"/>
          </a:xfrm>
          <a:prstGeom prst="rect">
            <a:avLst/>
          </a:prstGeom>
        </p:spPr>
      </p:pic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D8CB4EED-76B8-7329-DA8A-54D1EEBAD21D}"/>
              </a:ext>
            </a:extLst>
          </p:cNvPr>
          <p:cNvSpPr txBox="1">
            <a:spLocks/>
          </p:cNvSpPr>
          <p:nvPr/>
        </p:nvSpPr>
        <p:spPr>
          <a:xfrm>
            <a:off x="4811339" y="2354390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CORE PLAY</a:t>
            </a:r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8BFD05F7-A75F-24BC-3296-D917CB886147}"/>
              </a:ext>
            </a:extLst>
          </p:cNvPr>
          <p:cNvSpPr txBox="1">
            <a:spLocks/>
          </p:cNvSpPr>
          <p:nvPr/>
        </p:nvSpPr>
        <p:spPr>
          <a:xfrm>
            <a:off x="4798810" y="2904725"/>
            <a:ext cx="5990658" cy="33770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던전이 되어버린 폐광산에서 몬스터를 물리치며 광물을 캐고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최종적으로 던전 깊은 곳의 보스를 물리치는 것이 목표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</a:t>
            </a:r>
            <a:endParaRPr lang="en-US" altLang="ko-KR" sz="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중도 포기 시 획득한 모든 광물을 판매해 돈을 받을 수 있고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돈으로 시설을 업그레이드하고 장비를 강화할 수 있음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DD09FEA-D629-A62A-55C1-4005B0B013FC}"/>
              </a:ext>
            </a:extLst>
          </p:cNvPr>
          <p:cNvCxnSpPr>
            <a:cxnSpLocks/>
          </p:cNvCxnSpPr>
          <p:nvPr/>
        </p:nvCxnSpPr>
        <p:spPr>
          <a:xfrm>
            <a:off x="4932160" y="2850497"/>
            <a:ext cx="23717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23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CFCA-A98C-32FC-A4D4-F9605B1B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84DABB-10DB-5C89-00E0-29D33443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B2D45D-DAAA-FD62-A0D0-8F4D65BA97F6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B174C636-4412-AE16-FC95-99CB127296E6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46D8ED41-5090-1F97-0B50-6D75ECD7C1BB}"/>
              </a:ext>
            </a:extLst>
          </p:cNvPr>
          <p:cNvSpPr txBox="1">
            <a:spLocks/>
          </p:cNvSpPr>
          <p:nvPr/>
        </p:nvSpPr>
        <p:spPr>
          <a:xfrm>
            <a:off x="5404829" y="3167389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CA799F-E179-6330-A2E5-880A3A16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05" y="1100156"/>
            <a:ext cx="4667299" cy="4134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21107F-B4D5-00EB-823D-CB62C07E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20" y="1950319"/>
            <a:ext cx="5583380" cy="3274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4017C5-DDB7-007E-8489-68E625280A69}"/>
              </a:ext>
            </a:extLst>
          </p:cNvPr>
          <p:cNvSpPr txBox="1"/>
          <p:nvPr/>
        </p:nvSpPr>
        <p:spPr>
          <a:xfrm>
            <a:off x="1166155" y="5446306"/>
            <a:ext cx="908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등의 데이터를 상세하게 디자인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유저의 원활한 게임플레이 경험을 위한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밸런싱에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도움</a:t>
            </a:r>
          </a:p>
        </p:txBody>
      </p:sp>
    </p:spTree>
    <p:extLst>
      <p:ext uri="{BB962C8B-B14F-4D97-AF65-F5344CB8AC3E}">
        <p14:creationId xmlns:p14="http://schemas.microsoft.com/office/powerpoint/2010/main" val="254926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F97-057C-8428-7E85-9206587D8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3997C4-9041-5D14-8175-EAA21722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7B1DFA-7EF3-C302-EA35-F1E248B42BA1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D14B3735-BF50-B150-6684-78C8B58E074F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E3C5EB48-4183-283F-5812-3E95BF6D5763}"/>
              </a:ext>
            </a:extLst>
          </p:cNvPr>
          <p:cNvSpPr txBox="1">
            <a:spLocks/>
          </p:cNvSpPr>
          <p:nvPr/>
        </p:nvSpPr>
        <p:spPr>
          <a:xfrm>
            <a:off x="5404829" y="3167389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5DC299-2C48-2FDE-1754-356F08CC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5" y="1555751"/>
            <a:ext cx="4406426" cy="44386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03BB22-BAFA-D77E-BA33-C679F2C2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43" y="2039879"/>
            <a:ext cx="7075897" cy="33014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915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70846-398A-5A4D-29D6-5CFEFC3BC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84452D-8950-520A-7DC8-150EA7A3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606CB3-083C-3902-A1C9-EFE85DCC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94" y="2273888"/>
            <a:ext cx="6303620" cy="28919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5F9203-E2EA-B416-DFFE-ED304B66BF6B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0B13855F-E5A2-597C-E075-8969A4E37186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D599F-5413-A8EA-2AD9-76E7D5268ACC}"/>
              </a:ext>
            </a:extLst>
          </p:cNvPr>
          <p:cNvSpPr txBox="1"/>
          <p:nvPr/>
        </p:nvSpPr>
        <p:spPr>
          <a:xfrm>
            <a:off x="895350" y="1256507"/>
            <a:ext cx="908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멀티플레이 게임이지만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싱글플레이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콘텐츠부터 개발 시작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싱글플레이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요소부터 구현한 뒤 멀티플레이 기능 구현 예정</a:t>
            </a:r>
          </a:p>
        </p:txBody>
      </p:sp>
    </p:spTree>
    <p:extLst>
      <p:ext uri="{BB962C8B-B14F-4D97-AF65-F5344CB8AC3E}">
        <p14:creationId xmlns:p14="http://schemas.microsoft.com/office/powerpoint/2010/main" val="150523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3ACF0E-8EB1-CA97-52BD-597E317F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3D166D-CFDA-7E8C-639A-9234FC4F39C0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7C3A921E-8D5A-38AF-97F9-93CE3C33E70D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BD703-7F7F-19B1-2C82-8FBF06E365CC}"/>
              </a:ext>
            </a:extLst>
          </p:cNvPr>
          <p:cNvSpPr txBox="1"/>
          <p:nvPr/>
        </p:nvSpPr>
        <p:spPr>
          <a:xfrm>
            <a:off x="642280" y="968053"/>
            <a:ext cx="908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마을 구조물 및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NPC, NPC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상호작용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 descr="텍스트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82C7BD-49C5-E73E-A015-B6951D7F9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93" y="1744537"/>
            <a:ext cx="3850737" cy="2153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 descr="텍스트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4DF50F-45BF-4B83-4A4C-C010A05F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33" y="2616142"/>
            <a:ext cx="3850737" cy="2150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95512A-1A0F-871B-435B-A4B892AF9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768" y="3558231"/>
            <a:ext cx="3850737" cy="21550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021878-9793-D262-CED6-5378E747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65" y="2209800"/>
            <a:ext cx="5236625" cy="3083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14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E19F1-F11C-8AC8-B21C-AFDB85DE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1742DC-6FAE-4132-CB49-D9CC3D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F67B78-66DE-23F2-F81F-93AEE2DC954B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00531C93-8E85-B65E-1CE5-4F979B4D7403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 영상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D7288-410F-99E3-6B6E-7098EAEA3CF9}"/>
              </a:ext>
            </a:extLst>
          </p:cNvPr>
          <p:cNvSpPr txBox="1"/>
          <p:nvPr/>
        </p:nvSpPr>
        <p:spPr>
          <a:xfrm>
            <a:off x="609600" y="910145"/>
            <a:ext cx="908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 인벤토리 구현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채광으로 광물 획득 시 인벤토리에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드래그 앤 드랍으로 슬롯 순서 변경 및 아이템 버리기</a:t>
            </a:r>
          </a:p>
        </p:txBody>
      </p:sp>
      <p:pic>
        <p:nvPicPr>
          <p:cNvPr id="9" name="Capstone_Spolart 2025-09-09 15-20-44">
            <a:hlinkClick r:id="" action="ppaction://media"/>
            <a:extLst>
              <a:ext uri="{FF2B5EF4-FFF2-40B4-BE49-F238E27FC236}">
                <a16:creationId xmlns:a16="http://schemas.microsoft.com/office/drawing/2014/main" id="{B64C60EF-F09F-A25E-1084-2E65534FD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3826" y="1925808"/>
            <a:ext cx="8264347" cy="464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5983A-6548-7269-6554-D5C7826E0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464F65-25A1-33A4-46C0-C4A73BB4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7551E2-6AB0-0B26-CBA5-01AF261CD063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DE05B8B4-7DB1-44F1-7063-BBC3F64BBEB6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 영상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C9A83-31CE-A849-33A2-096F26193D32}"/>
              </a:ext>
            </a:extLst>
          </p:cNvPr>
          <p:cNvSpPr txBox="1"/>
          <p:nvPr/>
        </p:nvSpPr>
        <p:spPr>
          <a:xfrm>
            <a:off x="609600" y="910145"/>
            <a:ext cx="908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던전 생성 알고리즘 개선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규칙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Capstone_Spolart 2025-09-09 16-10-26">
            <a:hlinkClick r:id="" action="ppaction://media"/>
            <a:extLst>
              <a:ext uri="{FF2B5EF4-FFF2-40B4-BE49-F238E27FC236}">
                <a16:creationId xmlns:a16="http://schemas.microsoft.com/office/drawing/2014/main" id="{26D79B18-AFAC-310C-AFDB-EF45BA072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7548" y="1858092"/>
            <a:ext cx="7996903" cy="44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391</Words>
  <Application>Microsoft Office PowerPoint</Application>
  <PresentationFormat>와이드스크린</PresentationFormat>
  <Paragraphs>92</Paragraphs>
  <Slides>15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나눔스퀘어 네오 Heavy</vt:lpstr>
      <vt:lpstr>나눔바른고딕</vt:lpstr>
      <vt:lpstr>맑은 고딕</vt:lpstr>
      <vt:lpstr>나눔스퀘어 네오 Bold</vt:lpstr>
      <vt:lpstr>Office 테마</vt:lpstr>
      <vt:lpstr>유니티를 이용한 멀티플레이 로그라이크 게임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Hanbin Koo</dc:creator>
  <cp:lastModifiedBy>Hanbin Koo</cp:lastModifiedBy>
  <cp:revision>50</cp:revision>
  <dcterms:created xsi:type="dcterms:W3CDTF">2025-09-08T14:55:51Z</dcterms:created>
  <dcterms:modified xsi:type="dcterms:W3CDTF">2025-09-09T07:45:42Z</dcterms:modified>
</cp:coreProperties>
</file>